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208B4-437E-429C-B1B9-8C096D89A457}" v="24" dt="2025-05-01T03:17:37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4694"/>
  </p:normalViewPr>
  <p:slideViewPr>
    <p:cSldViewPr snapToGrid="0" snapToObjects="1">
      <p:cViewPr varScale="1">
        <p:scale>
          <a:sx n="65" d="100"/>
          <a:sy n="65" d="100"/>
        </p:scale>
        <p:origin x="7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jones" userId="d2f5ded8a86733e2" providerId="LiveId" clId="{CEB208B4-437E-429C-B1B9-8C096D89A457}"/>
    <pc:docChg chg="custSel addSld delSld modSld">
      <pc:chgData name="Sam jones" userId="d2f5ded8a86733e2" providerId="LiveId" clId="{CEB208B4-437E-429C-B1B9-8C096D89A457}" dt="2025-05-01T03:17:40.641" v="752" actId="26606"/>
      <pc:docMkLst>
        <pc:docMk/>
      </pc:docMkLst>
      <pc:sldChg chg="modSp mod">
        <pc:chgData name="Sam jones" userId="d2f5ded8a86733e2" providerId="LiveId" clId="{CEB208B4-437E-429C-B1B9-8C096D89A457}" dt="2025-05-01T01:32:58.856" v="26" actId="20577"/>
        <pc:sldMkLst>
          <pc:docMk/>
          <pc:sldMk cId="1272097715" sldId="256"/>
        </pc:sldMkLst>
        <pc:spChg chg="mod">
          <ac:chgData name="Sam jones" userId="d2f5ded8a86733e2" providerId="LiveId" clId="{CEB208B4-437E-429C-B1B9-8C096D89A457}" dt="2025-05-01T01:32:53.488" v="13" actId="20577"/>
          <ac:spMkLst>
            <pc:docMk/>
            <pc:sldMk cId="1272097715" sldId="256"/>
            <ac:spMk id="2" creationId="{FE830DA4-D291-4B42-B1AF-848E941EB3BD}"/>
          </ac:spMkLst>
        </pc:spChg>
        <pc:spChg chg="mod">
          <ac:chgData name="Sam jones" userId="d2f5ded8a86733e2" providerId="LiveId" clId="{CEB208B4-437E-429C-B1B9-8C096D89A457}" dt="2025-05-01T01:32:58.856" v="26" actId="20577"/>
          <ac:spMkLst>
            <pc:docMk/>
            <pc:sldMk cId="1272097715" sldId="256"/>
            <ac:spMk id="3" creationId="{8997951D-6AED-F64B-AB8D-89218E91D0A2}"/>
          </ac:spMkLst>
        </pc:spChg>
      </pc:sldChg>
      <pc:sldChg chg="modSp mod">
        <pc:chgData name="Sam jones" userId="d2f5ded8a86733e2" providerId="LiveId" clId="{CEB208B4-437E-429C-B1B9-8C096D89A457}" dt="2025-05-01T01:33:54.120" v="52"/>
        <pc:sldMkLst>
          <pc:docMk/>
          <pc:sldMk cId="2242126507" sldId="257"/>
        </pc:sldMkLst>
        <pc:spChg chg="mod">
          <ac:chgData name="Sam jones" userId="d2f5ded8a86733e2" providerId="LiveId" clId="{CEB208B4-437E-429C-B1B9-8C096D89A457}" dt="2025-05-01T01:33:30.430" v="51" actId="20577"/>
          <ac:spMkLst>
            <pc:docMk/>
            <pc:sldMk cId="2242126507" sldId="257"/>
            <ac:spMk id="2" creationId="{66D0367E-DF85-5B48-ABDA-7F8FDCCF8A33}"/>
          </ac:spMkLst>
        </pc:spChg>
        <pc:spChg chg="mod">
          <ac:chgData name="Sam jones" userId="d2f5ded8a86733e2" providerId="LiveId" clId="{CEB208B4-437E-429C-B1B9-8C096D89A457}" dt="2025-05-01T01:33:54.120" v="52"/>
          <ac:spMkLst>
            <pc:docMk/>
            <pc:sldMk cId="2242126507" sldId="257"/>
            <ac:spMk id="3" creationId="{A91241B7-01DA-6A42-8344-CD74340996FE}"/>
          </ac:spMkLst>
        </pc:spChg>
      </pc:sldChg>
      <pc:sldChg chg="addSp modSp new mod modClrScheme chgLayout">
        <pc:chgData name="Sam jones" userId="d2f5ded8a86733e2" providerId="LiveId" clId="{CEB208B4-437E-429C-B1B9-8C096D89A457}" dt="2025-05-01T01:39:11.551" v="229" actId="26606"/>
        <pc:sldMkLst>
          <pc:docMk/>
          <pc:sldMk cId="3998697160" sldId="258"/>
        </pc:sldMkLst>
        <pc:spChg chg="mod">
          <ac:chgData name="Sam jones" userId="d2f5ded8a86733e2" providerId="LiveId" clId="{CEB208B4-437E-429C-B1B9-8C096D89A457}" dt="2025-05-01T01:39:11.551" v="229" actId="26606"/>
          <ac:spMkLst>
            <pc:docMk/>
            <pc:sldMk cId="3998697160" sldId="258"/>
            <ac:spMk id="2" creationId="{34EE284D-E9A6-A004-1C4D-3AC7624D9BBC}"/>
          </ac:spMkLst>
        </pc:spChg>
        <pc:spChg chg="mod">
          <ac:chgData name="Sam jones" userId="d2f5ded8a86733e2" providerId="LiveId" clId="{CEB208B4-437E-429C-B1B9-8C096D89A457}" dt="2025-05-01T01:39:11.551" v="229" actId="26606"/>
          <ac:spMkLst>
            <pc:docMk/>
            <pc:sldMk cId="3998697160" sldId="258"/>
            <ac:spMk id="3" creationId="{A7D44134-CE88-515D-613B-C2A74FE43FCA}"/>
          </ac:spMkLst>
        </pc:spChg>
        <pc:picChg chg="add mod">
          <ac:chgData name="Sam jones" userId="d2f5ded8a86733e2" providerId="LiveId" clId="{CEB208B4-437E-429C-B1B9-8C096D89A457}" dt="2025-05-01T01:39:11.551" v="229" actId="26606"/>
          <ac:picMkLst>
            <pc:docMk/>
            <pc:sldMk cId="3998697160" sldId="258"/>
            <ac:picMk id="5" creationId="{2687B347-6CFB-A2DA-8ABD-415563E0C449}"/>
          </ac:picMkLst>
        </pc:picChg>
      </pc:sldChg>
      <pc:sldChg chg="addSp delSp modSp new mod">
        <pc:chgData name="Sam jones" userId="d2f5ded8a86733e2" providerId="LiveId" clId="{CEB208B4-437E-429C-B1B9-8C096D89A457}" dt="2025-05-01T01:55:37.890" v="255" actId="20577"/>
        <pc:sldMkLst>
          <pc:docMk/>
          <pc:sldMk cId="4285267773" sldId="259"/>
        </pc:sldMkLst>
        <pc:spChg chg="mod">
          <ac:chgData name="Sam jones" userId="d2f5ded8a86733e2" providerId="LiveId" clId="{CEB208B4-437E-429C-B1B9-8C096D89A457}" dt="2025-05-01T01:39:56.789" v="230"/>
          <ac:spMkLst>
            <pc:docMk/>
            <pc:sldMk cId="4285267773" sldId="259"/>
            <ac:spMk id="2" creationId="{721D48B6-4BEC-3ED5-C1F2-477C316B5AAA}"/>
          </ac:spMkLst>
        </pc:spChg>
        <pc:spChg chg="del">
          <ac:chgData name="Sam jones" userId="d2f5ded8a86733e2" providerId="LiveId" clId="{CEB208B4-437E-429C-B1B9-8C096D89A457}" dt="2025-05-01T01:40:13.146" v="231" actId="931"/>
          <ac:spMkLst>
            <pc:docMk/>
            <pc:sldMk cId="4285267773" sldId="259"/>
            <ac:spMk id="3" creationId="{410CF9D2-ECD5-C3B0-1FF9-2F46B2A89365}"/>
          </ac:spMkLst>
        </pc:spChg>
        <pc:spChg chg="add del mod">
          <ac:chgData name="Sam jones" userId="d2f5ded8a86733e2" providerId="LiveId" clId="{CEB208B4-437E-429C-B1B9-8C096D89A457}" dt="2025-05-01T01:55:01.576" v="237"/>
          <ac:spMkLst>
            <pc:docMk/>
            <pc:sldMk cId="4285267773" sldId="259"/>
            <ac:spMk id="6" creationId="{406B1F4D-E998-D5D2-0438-4C92E785FAF8}"/>
          </ac:spMkLst>
        </pc:spChg>
        <pc:spChg chg="add del mod">
          <ac:chgData name="Sam jones" userId="d2f5ded8a86733e2" providerId="LiveId" clId="{CEB208B4-437E-429C-B1B9-8C096D89A457}" dt="2025-05-01T01:55:15.361" v="245"/>
          <ac:spMkLst>
            <pc:docMk/>
            <pc:sldMk cId="4285267773" sldId="259"/>
            <ac:spMk id="7" creationId="{5CD9A87C-7040-84E1-9F41-71B6295848D2}"/>
          </ac:spMkLst>
        </pc:spChg>
        <pc:spChg chg="add mod">
          <ac:chgData name="Sam jones" userId="d2f5ded8a86733e2" providerId="LiveId" clId="{CEB208B4-437E-429C-B1B9-8C096D89A457}" dt="2025-05-01T01:55:37.890" v="255" actId="20577"/>
          <ac:spMkLst>
            <pc:docMk/>
            <pc:sldMk cId="4285267773" sldId="259"/>
            <ac:spMk id="8" creationId="{6B963DF9-E5E1-E44C-B076-85318EA5E7E3}"/>
          </ac:spMkLst>
        </pc:spChg>
        <pc:picChg chg="add mod">
          <ac:chgData name="Sam jones" userId="d2f5ded8a86733e2" providerId="LiveId" clId="{CEB208B4-437E-429C-B1B9-8C096D89A457}" dt="2025-05-01T01:40:18.822" v="233" actId="1076"/>
          <ac:picMkLst>
            <pc:docMk/>
            <pc:sldMk cId="4285267773" sldId="259"/>
            <ac:picMk id="5" creationId="{770B0166-2360-C1E0-F60D-B4C13B84E48F}"/>
          </ac:picMkLst>
        </pc:picChg>
      </pc:sldChg>
      <pc:sldChg chg="addSp delSp modSp new mod">
        <pc:chgData name="Sam jones" userId="d2f5ded8a86733e2" providerId="LiveId" clId="{CEB208B4-437E-429C-B1B9-8C096D89A457}" dt="2025-05-01T01:59:04.757" v="269" actId="1076"/>
        <pc:sldMkLst>
          <pc:docMk/>
          <pc:sldMk cId="2252776279" sldId="260"/>
        </pc:sldMkLst>
        <pc:spChg chg="mod">
          <ac:chgData name="Sam jones" userId="d2f5ded8a86733e2" providerId="LiveId" clId="{CEB208B4-437E-429C-B1B9-8C096D89A457}" dt="2025-05-01T01:56:13.528" v="256"/>
          <ac:spMkLst>
            <pc:docMk/>
            <pc:sldMk cId="2252776279" sldId="260"/>
            <ac:spMk id="2" creationId="{BA7D9CA8-36DF-8DD7-41F9-AA81CB635103}"/>
          </ac:spMkLst>
        </pc:spChg>
        <pc:spChg chg="del">
          <ac:chgData name="Sam jones" userId="d2f5ded8a86733e2" providerId="LiveId" clId="{CEB208B4-437E-429C-B1B9-8C096D89A457}" dt="2025-05-01T01:58:11.431" v="257" actId="931"/>
          <ac:spMkLst>
            <pc:docMk/>
            <pc:sldMk cId="2252776279" sldId="260"/>
            <ac:spMk id="3" creationId="{133C12E7-7286-BC22-C52B-9967EC797309}"/>
          </ac:spMkLst>
        </pc:spChg>
        <pc:spChg chg="add del mod">
          <ac:chgData name="Sam jones" userId="d2f5ded8a86733e2" providerId="LiveId" clId="{CEB208B4-437E-429C-B1B9-8C096D89A457}" dt="2025-05-01T01:58:28.629" v="260" actId="931"/>
          <ac:spMkLst>
            <pc:docMk/>
            <pc:sldMk cId="2252776279" sldId="260"/>
            <ac:spMk id="17" creationId="{2203ABDC-722A-F448-DDAF-862D1307CFB8}"/>
          </ac:spMkLst>
        </pc:sp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5" creationId="{93BEB2F8-348A-6D88-73B2-2367D2708B39}"/>
          </ac:picMkLst>
        </pc:pic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7" creationId="{D3B5AE05-00EE-4325-27FC-3063B1BB78C0}"/>
          </ac:picMkLst>
        </pc:pic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9" creationId="{C5192384-78D9-94C7-C08E-32FC4681C80E}"/>
          </ac:picMkLst>
        </pc:pic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11" creationId="{EC1BB8A6-A48B-DB79-B9DE-A16E18FD6D82}"/>
          </ac:picMkLst>
        </pc:pic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13" creationId="{B1AA7891-7937-38F7-5A13-44821EEF5890}"/>
          </ac:picMkLst>
        </pc:picChg>
        <pc:picChg chg="add del mod">
          <ac:chgData name="Sam jones" userId="d2f5ded8a86733e2" providerId="LiveId" clId="{CEB208B4-437E-429C-B1B9-8C096D89A457}" dt="2025-05-01T01:58:19.803" v="259" actId="478"/>
          <ac:picMkLst>
            <pc:docMk/>
            <pc:sldMk cId="2252776279" sldId="260"/>
            <ac:picMk id="15" creationId="{26D412F1-AED4-BAC8-1090-FD6EF0F3D38E}"/>
          </ac:picMkLst>
        </pc:picChg>
        <pc:picChg chg="add mod">
          <ac:chgData name="Sam jones" userId="d2f5ded8a86733e2" providerId="LiveId" clId="{CEB208B4-437E-429C-B1B9-8C096D89A457}" dt="2025-05-01T01:59:00.261" v="268" actId="1076"/>
          <ac:picMkLst>
            <pc:docMk/>
            <pc:sldMk cId="2252776279" sldId="260"/>
            <ac:picMk id="19" creationId="{1D8D09CE-6505-89F2-166B-684743DA028D}"/>
          </ac:picMkLst>
        </pc:picChg>
        <pc:picChg chg="add mod">
          <ac:chgData name="Sam jones" userId="d2f5ded8a86733e2" providerId="LiveId" clId="{CEB208B4-437E-429C-B1B9-8C096D89A457}" dt="2025-05-01T01:59:04.757" v="269" actId="1076"/>
          <ac:picMkLst>
            <pc:docMk/>
            <pc:sldMk cId="2252776279" sldId="260"/>
            <ac:picMk id="21" creationId="{9C3DA122-4B9A-4FD5-00EF-09B6A095B738}"/>
          </ac:picMkLst>
        </pc:picChg>
      </pc:sldChg>
      <pc:sldChg chg="addSp delSp modSp new mod">
        <pc:chgData name="Sam jones" userId="d2f5ded8a86733e2" providerId="LiveId" clId="{CEB208B4-437E-429C-B1B9-8C096D89A457}" dt="2025-05-01T02:00:20.014" v="300" actId="1076"/>
        <pc:sldMkLst>
          <pc:docMk/>
          <pc:sldMk cId="1270467148" sldId="261"/>
        </pc:sldMkLst>
        <pc:spChg chg="mod">
          <ac:chgData name="Sam jones" userId="d2f5ded8a86733e2" providerId="LiveId" clId="{CEB208B4-437E-429C-B1B9-8C096D89A457}" dt="2025-05-01T01:59:41.035" v="290" actId="27636"/>
          <ac:spMkLst>
            <pc:docMk/>
            <pc:sldMk cId="1270467148" sldId="261"/>
            <ac:spMk id="2" creationId="{929671F4-A08A-56F0-17A5-6D8ED4289FAA}"/>
          </ac:spMkLst>
        </pc:spChg>
        <pc:spChg chg="del">
          <ac:chgData name="Sam jones" userId="d2f5ded8a86733e2" providerId="LiveId" clId="{CEB208B4-437E-429C-B1B9-8C096D89A457}" dt="2025-05-01T01:59:51.329" v="291" actId="931"/>
          <ac:spMkLst>
            <pc:docMk/>
            <pc:sldMk cId="1270467148" sldId="261"/>
            <ac:spMk id="3" creationId="{D9BB59A4-5E61-8A8B-CD7D-FAE884E25163}"/>
          </ac:spMkLst>
        </pc:spChg>
        <pc:picChg chg="add mod">
          <ac:chgData name="Sam jones" userId="d2f5ded8a86733e2" providerId="LiveId" clId="{CEB208B4-437E-429C-B1B9-8C096D89A457}" dt="2025-05-01T02:00:20.014" v="300" actId="1076"/>
          <ac:picMkLst>
            <pc:docMk/>
            <pc:sldMk cId="1270467148" sldId="261"/>
            <ac:picMk id="5" creationId="{7F93CC61-8A9B-C47E-2670-8D29696FE0BE}"/>
          </ac:picMkLst>
        </pc:picChg>
        <pc:picChg chg="add mod">
          <ac:chgData name="Sam jones" userId="d2f5ded8a86733e2" providerId="LiveId" clId="{CEB208B4-437E-429C-B1B9-8C096D89A457}" dt="2025-05-01T02:00:08.599" v="297" actId="1076"/>
          <ac:picMkLst>
            <pc:docMk/>
            <pc:sldMk cId="1270467148" sldId="261"/>
            <ac:picMk id="7" creationId="{7384770C-F552-280A-8F08-143BFC1C2249}"/>
          </ac:picMkLst>
        </pc:picChg>
      </pc:sldChg>
      <pc:sldChg chg="addSp delSp modSp new mod">
        <pc:chgData name="Sam jones" userId="d2f5ded8a86733e2" providerId="LiveId" clId="{CEB208B4-437E-429C-B1B9-8C096D89A457}" dt="2025-05-01T02:01:14.958" v="312" actId="14100"/>
        <pc:sldMkLst>
          <pc:docMk/>
          <pc:sldMk cId="3514151758" sldId="262"/>
        </pc:sldMkLst>
        <pc:spChg chg="mod">
          <ac:chgData name="Sam jones" userId="d2f5ded8a86733e2" providerId="LiveId" clId="{CEB208B4-437E-429C-B1B9-8C096D89A457}" dt="2025-05-01T02:00:38.341" v="304" actId="27636"/>
          <ac:spMkLst>
            <pc:docMk/>
            <pc:sldMk cId="3514151758" sldId="262"/>
            <ac:spMk id="2" creationId="{5C74C03B-7A55-A048-AAAA-4E6453F6DE68}"/>
          </ac:spMkLst>
        </pc:spChg>
        <pc:spChg chg="del">
          <ac:chgData name="Sam jones" userId="d2f5ded8a86733e2" providerId="LiveId" clId="{CEB208B4-437E-429C-B1B9-8C096D89A457}" dt="2025-05-01T02:00:54.361" v="305" actId="931"/>
          <ac:spMkLst>
            <pc:docMk/>
            <pc:sldMk cId="3514151758" sldId="262"/>
            <ac:spMk id="3" creationId="{1DC1694A-08CE-8354-4177-CFF1E3EFBEEC}"/>
          </ac:spMkLst>
        </pc:spChg>
        <pc:picChg chg="add mod">
          <ac:chgData name="Sam jones" userId="d2f5ded8a86733e2" providerId="LiveId" clId="{CEB208B4-437E-429C-B1B9-8C096D89A457}" dt="2025-05-01T02:01:12.424" v="311" actId="14100"/>
          <ac:picMkLst>
            <pc:docMk/>
            <pc:sldMk cId="3514151758" sldId="262"/>
            <ac:picMk id="5" creationId="{4274DCD9-2785-25D5-5651-4E164F9A88D0}"/>
          </ac:picMkLst>
        </pc:picChg>
        <pc:picChg chg="add mod">
          <ac:chgData name="Sam jones" userId="d2f5ded8a86733e2" providerId="LiveId" clId="{CEB208B4-437E-429C-B1B9-8C096D89A457}" dt="2025-05-01T02:01:14.958" v="312" actId="14100"/>
          <ac:picMkLst>
            <pc:docMk/>
            <pc:sldMk cId="3514151758" sldId="262"/>
            <ac:picMk id="7" creationId="{9EBE98D6-3DF3-2477-B2FA-77DDC5F4DF87}"/>
          </ac:picMkLst>
        </pc:picChg>
      </pc:sldChg>
      <pc:sldChg chg="new del">
        <pc:chgData name="Sam jones" userId="d2f5ded8a86733e2" providerId="LiveId" clId="{CEB208B4-437E-429C-B1B9-8C096D89A457}" dt="2025-05-01T02:05:27.840" v="320" actId="2696"/>
        <pc:sldMkLst>
          <pc:docMk/>
          <pc:sldMk cId="1814588186" sldId="263"/>
        </pc:sldMkLst>
      </pc:sldChg>
      <pc:sldChg chg="addSp delSp modSp new mod modClrScheme chgLayout">
        <pc:chgData name="Sam jones" userId="d2f5ded8a86733e2" providerId="LiveId" clId="{CEB208B4-437E-429C-B1B9-8C096D89A457}" dt="2025-05-01T02:07:15.744" v="326" actId="26606"/>
        <pc:sldMkLst>
          <pc:docMk/>
          <pc:sldMk cId="430761042" sldId="264"/>
        </pc:sldMkLst>
        <pc:spChg chg="mod">
          <ac:chgData name="Sam jones" userId="d2f5ded8a86733e2" providerId="LiveId" clId="{CEB208B4-437E-429C-B1B9-8C096D89A457}" dt="2025-05-01T02:07:15.744" v="326" actId="26606"/>
          <ac:spMkLst>
            <pc:docMk/>
            <pc:sldMk cId="430761042" sldId="264"/>
            <ac:spMk id="2" creationId="{21B6224A-0089-1C88-1288-C7EA1D2B24E1}"/>
          </ac:spMkLst>
        </pc:spChg>
        <pc:spChg chg="add del mod ord">
          <ac:chgData name="Sam jones" userId="d2f5ded8a86733e2" providerId="LiveId" clId="{CEB208B4-437E-429C-B1B9-8C096D89A457}" dt="2025-05-01T02:07:15.744" v="326" actId="26606"/>
          <ac:spMkLst>
            <pc:docMk/>
            <pc:sldMk cId="430761042" sldId="264"/>
            <ac:spMk id="3" creationId="{263BC66B-CBEC-D406-FD50-82D25A0FB132}"/>
          </ac:spMkLst>
        </pc:spChg>
        <pc:spChg chg="add mod">
          <ac:chgData name="Sam jones" userId="d2f5ded8a86733e2" providerId="LiveId" clId="{CEB208B4-437E-429C-B1B9-8C096D89A457}" dt="2025-05-01T02:06:08.033" v="322"/>
          <ac:spMkLst>
            <pc:docMk/>
            <pc:sldMk cId="430761042" sldId="264"/>
            <ac:spMk id="4" creationId="{1B8E7C1C-81CD-6B20-94B7-E285148FB971}"/>
          </ac:spMkLst>
        </pc:spChg>
        <pc:picChg chg="add mod">
          <ac:chgData name="Sam jones" userId="d2f5ded8a86733e2" providerId="LiveId" clId="{CEB208B4-437E-429C-B1B9-8C096D89A457}" dt="2025-05-01T02:07:15.744" v="326" actId="26606"/>
          <ac:picMkLst>
            <pc:docMk/>
            <pc:sldMk cId="430761042" sldId="264"/>
            <ac:picMk id="6" creationId="{E6FF8EBE-7F5C-D0E8-B71C-6C2E1A272014}"/>
          </ac:picMkLst>
        </pc:picChg>
      </pc:sldChg>
      <pc:sldChg chg="addSp delSp modSp new mod">
        <pc:chgData name="Sam jones" userId="d2f5ded8a86733e2" providerId="LiveId" clId="{CEB208B4-437E-429C-B1B9-8C096D89A457}" dt="2025-05-01T02:10:02.393" v="386" actId="20577"/>
        <pc:sldMkLst>
          <pc:docMk/>
          <pc:sldMk cId="1221741385" sldId="265"/>
        </pc:sldMkLst>
        <pc:spChg chg="mod">
          <ac:chgData name="Sam jones" userId="d2f5ded8a86733e2" providerId="LiveId" clId="{CEB208B4-437E-429C-B1B9-8C096D89A457}" dt="2025-05-01T02:05:14.555" v="319" actId="26606"/>
          <ac:spMkLst>
            <pc:docMk/>
            <pc:sldMk cId="1221741385" sldId="265"/>
            <ac:spMk id="2" creationId="{07ADB92D-22B5-695F-BA89-563F860CF4FF}"/>
          </ac:spMkLst>
        </pc:spChg>
        <pc:spChg chg="del">
          <ac:chgData name="Sam jones" userId="d2f5ded8a86733e2" providerId="LiveId" clId="{CEB208B4-437E-429C-B1B9-8C096D89A457}" dt="2025-05-01T02:05:11.960" v="318" actId="931"/>
          <ac:spMkLst>
            <pc:docMk/>
            <pc:sldMk cId="1221741385" sldId="265"/>
            <ac:spMk id="3" creationId="{3ACE045B-7ED8-DE7C-738F-CB01EE15ADD6}"/>
          </ac:spMkLst>
        </pc:spChg>
        <pc:spChg chg="add mod">
          <ac:chgData name="Sam jones" userId="d2f5ded8a86733e2" providerId="LiveId" clId="{CEB208B4-437E-429C-B1B9-8C096D89A457}" dt="2025-05-01T02:10:02.393" v="386" actId="20577"/>
          <ac:spMkLst>
            <pc:docMk/>
            <pc:sldMk cId="1221741385" sldId="265"/>
            <ac:spMk id="6" creationId="{3641285C-AB7C-0C29-01C4-FDCB64463367}"/>
          </ac:spMkLst>
        </pc:spChg>
        <pc:picChg chg="add mod">
          <ac:chgData name="Sam jones" userId="d2f5ded8a86733e2" providerId="LiveId" clId="{CEB208B4-437E-429C-B1B9-8C096D89A457}" dt="2025-05-01T02:05:14.555" v="319" actId="26606"/>
          <ac:picMkLst>
            <pc:docMk/>
            <pc:sldMk cId="1221741385" sldId="265"/>
            <ac:picMk id="5" creationId="{D1EDA1BA-2B68-6631-9392-CB9EEFC12529}"/>
          </ac:picMkLst>
        </pc:picChg>
      </pc:sldChg>
      <pc:sldChg chg="addSp modSp new mod modClrScheme chgLayout">
        <pc:chgData name="Sam jones" userId="d2f5ded8a86733e2" providerId="LiveId" clId="{CEB208B4-437E-429C-B1B9-8C096D89A457}" dt="2025-05-01T03:17:40.641" v="752" actId="26606"/>
        <pc:sldMkLst>
          <pc:docMk/>
          <pc:sldMk cId="2679400378" sldId="266"/>
        </pc:sldMkLst>
        <pc:spChg chg="mod">
          <ac:chgData name="Sam jones" userId="d2f5ded8a86733e2" providerId="LiveId" clId="{CEB208B4-437E-429C-B1B9-8C096D89A457}" dt="2025-05-01T03:17:40.641" v="752" actId="26606"/>
          <ac:spMkLst>
            <pc:docMk/>
            <pc:sldMk cId="2679400378" sldId="266"/>
            <ac:spMk id="2" creationId="{EB31D2A4-C140-29C8-7247-A344FC2A7E3B}"/>
          </ac:spMkLst>
        </pc:spChg>
        <pc:spChg chg="mod">
          <ac:chgData name="Sam jones" userId="d2f5ded8a86733e2" providerId="LiveId" clId="{CEB208B4-437E-429C-B1B9-8C096D89A457}" dt="2025-05-01T03:17:40.641" v="752" actId="26606"/>
          <ac:spMkLst>
            <pc:docMk/>
            <pc:sldMk cId="2679400378" sldId="266"/>
            <ac:spMk id="3" creationId="{CF106774-A8BA-20B6-5E92-1688B12D6F31}"/>
          </ac:spMkLst>
        </pc:spChg>
        <pc:picChg chg="add mod">
          <ac:chgData name="Sam jones" userId="d2f5ded8a86733e2" providerId="LiveId" clId="{CEB208B4-437E-429C-B1B9-8C096D89A457}" dt="2025-05-01T03:17:40.641" v="752" actId="26606"/>
          <ac:picMkLst>
            <pc:docMk/>
            <pc:sldMk cId="2679400378" sldId="266"/>
            <ac:picMk id="5" creationId="{8FB1ABC1-F8DB-5F42-4938-EE566CE82D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306E680-6A26-9C48-87BF-4368862B9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8F6-F979-A948-9E97-51A38426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C9482-4942-9A42-9B6B-9A6D0C3F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BD93E-E334-794F-AAA4-ED2738BD9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2F737-FC71-3D41-A122-65FFC918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97691-9973-4B46-AE83-6A5F333C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99189-E24D-B94A-A884-A8AF80D2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39EF-4096-1A49-9AD4-0655F12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2AF70-1E65-534B-9153-913A0A9E4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CE82-C65F-6B43-ABA4-3EB66445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C77-D8D0-FB43-910C-1F490306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1FDC7-F78C-EE40-982D-9189AE7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DA1A7-5913-1444-B7D0-0B55BA2D7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05413-85D9-A548-83D7-268A900CC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33B9-EFDB-514F-8EDA-0D81C8C4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CC90F-E680-5346-AB4F-97427157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2FA6-882C-6645-8A51-A07C0F71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955C273-3410-C447-B8B7-5FDFF0F32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C75-2456-E24C-A74E-E3F68183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908F-63CC-1B4E-947D-0F735476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D3A58-FFD8-4940-A7F0-8B2B57C9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6D3E-6D5E-D349-938B-E0B3301A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6C36-FD1B-BE4B-974D-B33D0A7B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CD9A-4C4D-C04D-B628-4D6821CF9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6D619-9256-5342-BA68-AA592831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652CD-DA0F-E044-884E-A857BA13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647-D227-6B41-9AD6-182E7AE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2F90-7608-D14B-BE6C-B6E7C3BF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F2DD4F-54D8-DF4E-89F0-75242AE73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55F1-41C9-F741-ABCA-148F72FF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B0D0-CB2A-5B49-AFAE-C401DC85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A190-6116-CE4E-880A-2A5FD5E9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A325-B878-6048-96EA-AD37D914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94E63-81BD-D34E-9FB6-590D87A2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F3FA-6596-F141-A53F-FDEC5D0F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86C4-8A82-2E47-BA0A-3B4FD27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DAD30-26CB-894D-B249-16631B50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E37DF-FCA3-9345-8F1B-3B2DEECC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A7F32-108C-0147-BF1C-151D18579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A79B9-C154-E741-8BC5-8B95F0D25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A23CC-9985-5B43-B4F5-7A65FBBB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9551-72F1-6A40-B02D-98C9990F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CEE8-777A-5940-9519-1D826BCA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0DEB-C558-DB4D-9DBB-60DA77C0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75B9-E07E-614C-9F6C-7943A325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6482A-9624-104B-AFF8-5DE4012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9DE2-8332-1E4D-806B-6DDB783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0AD24-3C30-D545-822F-3EF5F7FE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1DBBA-BE87-D441-B84D-D8F2DAF1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A5FB-A616-8D45-9939-E7B3346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ADA5-6E94-DB46-948A-CE55B225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03E3-1AEE-0E46-A78B-8B092563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0A59D-5684-1941-8033-29499AF5C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89D9-B751-654C-8849-B701A522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2888-A517-7A40-9678-F86659CA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86589-428D-8542-B91B-AA693B17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A89C3-E6FA-684D-8BAE-1760B34F554E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1C330-0F02-8249-82EC-9F3A278C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27E-2040-824D-B637-1C07F3E06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629B-BAF4-A343-8BF1-1572AB380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71DC17-4A50-5F49-AEC7-C955C81B92E5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F82B-A72E-B848-BB19-0207CDE4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82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20FE-B066-7C49-9BDF-AF56CC193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9B8F8C4-05A7-DC4E-8BB7-4202EC4ACB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6F54A4B-B617-B54F-B600-5EFC28C265A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56147" y="185741"/>
            <a:ext cx="96139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0DA4-D291-4B42-B1AF-848E941EB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7951D-6AED-F64B-AB8D-89218E91D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Sam Jones</a:t>
            </a:r>
          </a:p>
        </p:txBody>
      </p:sp>
    </p:spTree>
    <p:extLst>
      <p:ext uri="{BB962C8B-B14F-4D97-AF65-F5344CB8AC3E}">
        <p14:creationId xmlns:p14="http://schemas.microsoft.com/office/powerpoint/2010/main" val="127209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D2A4-C140-29C8-7247-A344FC2A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6774-A8BA-20B6-5E92-1688B12D6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If my house had more square footage, then I would get more money out of it. Also, this is a try with bathrooms. So if I were trying to sell my house, I would try and improve in these areas so that I could get the most money for my house</a:t>
            </a:r>
          </a:p>
        </p:txBody>
      </p:sp>
      <p:pic>
        <p:nvPicPr>
          <p:cNvPr id="5" name="Picture 4" descr="Blue 3d house and several white 3d houses">
            <a:extLst>
              <a:ext uri="{FF2B5EF4-FFF2-40B4-BE49-F238E27FC236}">
                <a16:creationId xmlns:a16="http://schemas.microsoft.com/office/drawing/2014/main" id="{8FB1ABC1-F8DB-5F42-4938-EE566CE8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14" r="-1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94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367E-DF85-5B48-ABDA-7F8FDCC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41B7-01DA-6A42-8344-CD743409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546 rows and 13 columns</a:t>
            </a:r>
          </a:p>
          <a:p>
            <a:r>
              <a:rPr lang="en-US" sz="2400" dirty="0"/>
              <a:t>Some of the numerical columns are how many bedrooms, how many bathrooms, and the price of the house</a:t>
            </a:r>
          </a:p>
          <a:p>
            <a:r>
              <a:rPr lang="en-US" sz="2400" dirty="0"/>
              <a:t>Some categorical columns are on the main road or not, has air conditioning, and  if it has a basement or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2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284D-E9A6-A004-1C4D-3AC7624D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4134-CE88-515D-613B-C2A74FE43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Looked at houses that have been sold recently and want to but my house up for sale. I want to predict what my house could go for with the graphs that I made</a:t>
            </a:r>
          </a:p>
        </p:txBody>
      </p:sp>
      <p:pic>
        <p:nvPicPr>
          <p:cNvPr id="5" name="Picture 4" descr="Looking down the canal in Delfshaven">
            <a:extLst>
              <a:ext uri="{FF2B5EF4-FFF2-40B4-BE49-F238E27FC236}">
                <a16:creationId xmlns:a16="http://schemas.microsoft.com/office/drawing/2014/main" id="{2687B347-6CFB-A2DA-8ABD-415563E0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13" b="-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869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48B6-4BEC-3ED5-C1F2-477C316B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house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B0166-2360-C1E0-F60D-B4C13B84E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864" y="1456660"/>
            <a:ext cx="7534220" cy="4720303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B963DF9-E5E1-E44C-B076-85318EA5E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709" y="2413337"/>
            <a:ext cx="312665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identify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skewness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(if most houses are lower-priced but some are very expensive).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to understand the spread and central tendency of prices.</a:t>
            </a:r>
          </a:p>
        </p:txBody>
      </p:sp>
    </p:spTree>
    <p:extLst>
      <p:ext uri="{BB962C8B-B14F-4D97-AF65-F5344CB8AC3E}">
        <p14:creationId xmlns:p14="http://schemas.microsoft.com/office/powerpoint/2010/main" val="428526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9CA8-36DF-8DD7-41F9-AA81CB63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2. Boxplots for categorical features vs. price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8D09CE-6505-89F2-166B-684743DA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98606"/>
            <a:ext cx="5550650" cy="3190568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3DA122-4B9A-4FD5-00EF-09B6A095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8" y="1430821"/>
            <a:ext cx="6543486" cy="39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7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71F4-A08A-56F0-17A5-6D8ED428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 2. Boxplots for categorical features vs. price (continued)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3CC61-8A9B-C47E-2670-8D29696FE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28932"/>
            <a:ext cx="6400800" cy="39573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770C-F552-280A-8F08-143BFC1C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41" y="1042220"/>
            <a:ext cx="5829297" cy="37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C03B-7A55-A048-AAAA-4E6453F6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 2. Boxplots for categorical features vs. price (continued)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4DCD9-2785-25D5-5651-4E164F9A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218" y="1494502"/>
            <a:ext cx="5702156" cy="35002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E98D6-3DF3-2477-B2FA-77DDC5F4D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4193"/>
            <a:ext cx="5978013" cy="3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5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224A-0089-1C88-1288-C7EA1D2B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# 3. </a:t>
            </a:r>
            <a:r>
              <a:rPr lang="en-US" dirty="0" err="1"/>
              <a:t>Pairplot</a:t>
            </a:r>
            <a:r>
              <a:rPr lang="en-US" dirty="0"/>
              <a:t> for numerical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F8EBE-7F5C-D0E8-B71C-6C2E1A27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8" y="1825625"/>
            <a:ext cx="4616804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C66B-CBEC-D406-FD50-82D25A0F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Helps you see correlations or linear relationships between features and price. </a:t>
            </a:r>
          </a:p>
          <a:p>
            <a:r>
              <a:rPr lang="en-US" dirty="0"/>
              <a:t>For example, if area has a strong upward trend with price, it’s likely a strong predictor.</a:t>
            </a:r>
          </a:p>
        </p:txBody>
      </p:sp>
    </p:spTree>
    <p:extLst>
      <p:ext uri="{BB962C8B-B14F-4D97-AF65-F5344CB8AC3E}">
        <p14:creationId xmlns:p14="http://schemas.microsoft.com/office/powerpoint/2010/main" val="43076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B92D-22B5-695F-BA89-563F860C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# 4. Correlation heatmap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1BA-2B68-6631-9392-CB9EEFC1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467" y="1825625"/>
            <a:ext cx="5339066" cy="4351338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1285C-AB7C-0C29-01C4-FDCB64463367}"/>
              </a:ext>
            </a:extLst>
          </p:cNvPr>
          <p:cNvSpPr txBox="1"/>
          <p:nvPr/>
        </p:nvSpPr>
        <p:spPr>
          <a:xfrm>
            <a:off x="9016181" y="2133600"/>
            <a:ext cx="28808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color-coded matrix showing correlation coefficients (from -1 to +1) between numerical variables.</a:t>
            </a:r>
          </a:p>
          <a:p>
            <a:r>
              <a:rPr lang="en-US" dirty="0"/>
              <a:t>Helps </a:t>
            </a:r>
            <a:r>
              <a:rPr lang="en-US"/>
              <a:t>spot necessary </a:t>
            </a:r>
            <a:r>
              <a:rPr lang="en-US" dirty="0"/>
              <a:t>features (if bedrooms and area are highly correlated, using both may be a factor).</a:t>
            </a:r>
          </a:p>
        </p:txBody>
      </p:sp>
    </p:spTree>
    <p:extLst>
      <p:ext uri="{BB962C8B-B14F-4D97-AF65-F5344CB8AC3E}">
        <p14:creationId xmlns:p14="http://schemas.microsoft.com/office/powerpoint/2010/main" val="122174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llarmin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52836"/>
      </a:accent1>
      <a:accent2>
        <a:srgbClr val="697970"/>
      </a:accent2>
      <a:accent3>
        <a:srgbClr val="C8C8C8"/>
      </a:accent3>
      <a:accent4>
        <a:srgbClr val="F7BE00"/>
      </a:accent4>
      <a:accent5>
        <a:srgbClr val="00677F"/>
      </a:accent5>
      <a:accent6>
        <a:srgbClr val="4D4D4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 Screen Bellarmine Template" id="{109F2BBD-B805-0C47-8BE1-EE5FD54F39DA}" vid="{7B5311A2-F663-764E-9F9C-04F6C47E4F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295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Housing prices</vt:lpstr>
      <vt:lpstr>Background</vt:lpstr>
      <vt:lpstr>Goal</vt:lpstr>
      <vt:lpstr>Distribution of house prices</vt:lpstr>
      <vt:lpstr># 2. Boxplots for categorical features vs. price</vt:lpstr>
      <vt:lpstr># 2. Boxplots for categorical features vs. price (continued) </vt:lpstr>
      <vt:lpstr># 2. Boxplots for categorical features vs. price (continued)</vt:lpstr>
      <vt:lpstr># 3. Pairplot for numerical features</vt:lpstr>
      <vt:lpstr># 4. Correlation heatmap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Kelty</dc:creator>
  <cp:lastModifiedBy>Sam jones</cp:lastModifiedBy>
  <cp:revision>10</cp:revision>
  <dcterms:created xsi:type="dcterms:W3CDTF">2020-08-18T13:57:38Z</dcterms:created>
  <dcterms:modified xsi:type="dcterms:W3CDTF">2025-05-01T03:17:47Z</dcterms:modified>
</cp:coreProperties>
</file>